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78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25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74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119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47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36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580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21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59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2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5CD4C-E28A-42CA-B3A4-5BBD11140712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3ED0-7076-42A9-BC2D-6177E5C83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86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8" y="1272786"/>
            <a:ext cx="8991600" cy="556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loud Callout 5"/>
          <p:cNvSpPr/>
          <p:nvPr/>
        </p:nvSpPr>
        <p:spPr>
          <a:xfrm>
            <a:off x="5436096" y="86770"/>
            <a:ext cx="3456384" cy="1232164"/>
          </a:xfrm>
          <a:prstGeom prst="cloudCallout">
            <a:avLst>
              <a:gd name="adj1" fmla="val -14346"/>
              <a:gd name="adj2" fmla="val 18668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 smtClean="0">
                <a:solidFill>
                  <a:schemeClr val="tx1"/>
                </a:solidFill>
                <a:latin typeface="Comic Sans MS" pitchFamily="66" charset="0"/>
              </a:rPr>
              <a:t>HAVE YOU LOOKED THE WORK OF ARTISTS AND OTHER INSPIRING PEOPLE, TIMES AND THINGS?</a:t>
            </a:r>
            <a:endParaRPr lang="en-GB" sz="11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451466" y="260648"/>
            <a:ext cx="3672408" cy="792088"/>
          </a:xfrm>
          <a:prstGeom prst="wedgeRoundRectCallout">
            <a:avLst>
              <a:gd name="adj1" fmla="val 58014"/>
              <a:gd name="adj2" fmla="val -3545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effectively have you looked at artists and taken inspiration from their work?</a:t>
            </a:r>
            <a:endParaRPr lang="en-GB" dirty="0"/>
          </a:p>
        </p:txBody>
      </p:sp>
      <p:pic>
        <p:nvPicPr>
          <p:cNvPr id="1028" name="Picture 4" descr="C:\Users\ehirons.56@westonfavellacademy.org\AppData\Local\Microsoft\Windows\Temporary Internet Files\Content.IE5\VMRAHIE4\MC9004401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040" y="111901"/>
            <a:ext cx="596320" cy="1207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ehirons.56@westonfavellacademy.org\AppData\Local\Microsoft\Windows\Temporary Internet Files\Content.IE5\QZQAZF0X\MC90044017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539002"/>
            <a:ext cx="701529" cy="147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794789" y="2584579"/>
            <a:ext cx="28238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develop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83128" y="2636912"/>
            <a:ext cx="1944216" cy="1008112"/>
          </a:xfrm>
          <a:prstGeom prst="wedgeRoundRectCallout">
            <a:avLst>
              <a:gd name="adj1" fmla="val 71093"/>
              <a:gd name="adj2" fmla="val -2408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How clearly does your work flow and tell a story?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75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2554"/>
            <a:ext cx="9144000" cy="581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03848" y="2348880"/>
            <a:ext cx="220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REFINE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5580112" y="0"/>
            <a:ext cx="3384376" cy="1268760"/>
          </a:xfrm>
          <a:prstGeom prst="cloudCallout">
            <a:avLst>
              <a:gd name="adj1" fmla="val 53263"/>
              <a:gd name="adj2" fmla="val 745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  <a:latin typeface="Comic Sans MS" pitchFamily="66" charset="0"/>
              </a:rPr>
              <a:t>Have you used a range of techniques and materials?</a:t>
            </a:r>
            <a:endParaRPr lang="en-GB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5" name="Picture 3" descr="C:\Users\ehirons.56@westonfavellacademy.org\AppData\Local\Microsoft\Windows\Temporary Internet Files\Content.IE5\QZQAZF0X\MC900440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17" y="2324472"/>
            <a:ext cx="8731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043608" y="2348880"/>
            <a:ext cx="2160240" cy="1080120"/>
          </a:xfrm>
          <a:prstGeom prst="wedgeRoundRectCallout">
            <a:avLst>
              <a:gd name="adj1" fmla="val -68292"/>
              <a:gd name="adj2" fmla="val 47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Have you tried lots of ideas out before reaching your final piece? </a:t>
            </a:r>
            <a:endParaRPr lang="en-GB" dirty="0"/>
          </a:p>
        </p:txBody>
      </p:sp>
      <p:sp>
        <p:nvSpPr>
          <p:cNvPr id="8" name="Rectangular Callout 7"/>
          <p:cNvSpPr/>
          <p:nvPr/>
        </p:nvSpPr>
        <p:spPr>
          <a:xfrm>
            <a:off x="323528" y="260648"/>
            <a:ext cx="2088232" cy="864096"/>
          </a:xfrm>
          <a:prstGeom prst="wedgeRectCallout">
            <a:avLst>
              <a:gd name="adj1" fmla="val 67407"/>
              <a:gd name="adj2" fmla="val -369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Are your ideas unique and imaginative?</a:t>
            </a:r>
            <a:endParaRPr lang="en-GB" dirty="0"/>
          </a:p>
        </p:txBody>
      </p:sp>
      <p:pic>
        <p:nvPicPr>
          <p:cNvPr id="3076" name="Picture 4" descr="C:\Users\ehirons.56@westonfavellacademy.org\AppData\Local\Microsoft\Windows\Temporary Internet Files\Content.IE5\VMRAHIE4\MC9004401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4747" y="89594"/>
            <a:ext cx="595909" cy="120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3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58962"/>
            <a:ext cx="9036496" cy="5579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18504" y="2514960"/>
            <a:ext cx="25579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RECORD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148064" y="213226"/>
            <a:ext cx="3744416" cy="1440160"/>
          </a:xfrm>
          <a:prstGeom prst="cloudCallout">
            <a:avLst>
              <a:gd name="adj1" fmla="val -85214"/>
              <a:gd name="adj2" fmla="val 509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Have you recorded all your thought and ideas?</a:t>
            </a:r>
            <a:r>
              <a:rPr lang="en-GB" dirty="0" smtClean="0">
                <a:latin typeface="Comic Sans MS" pitchFamily="66" charset="0"/>
              </a:rPr>
              <a:t>?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3528" y="188640"/>
            <a:ext cx="2520280" cy="864096"/>
          </a:xfrm>
          <a:prstGeom prst="wedgeRoundRectCallout">
            <a:avLst>
              <a:gd name="adj1" fmla="val 68772"/>
              <a:gd name="adj2" fmla="val -176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Have you written notes on your work to explain your thought process?</a:t>
            </a:r>
            <a:endParaRPr lang="en-GB" dirty="0"/>
          </a:p>
        </p:txBody>
      </p:sp>
      <p:pic>
        <p:nvPicPr>
          <p:cNvPr id="4099" name="Picture 3" descr="C:\Users\ehirons.56@westonfavellacademy.org\AppData\Local\Microsoft\Windows\Temporary Internet Files\Content.IE5\VMRAHIE4\MC90044017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622517"/>
            <a:ext cx="751550" cy="163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ular Callout 6"/>
          <p:cNvSpPr/>
          <p:nvPr/>
        </p:nvSpPr>
        <p:spPr>
          <a:xfrm>
            <a:off x="179512" y="2745190"/>
            <a:ext cx="2484276" cy="1386200"/>
          </a:xfrm>
          <a:prstGeom prst="wedgeRoundRectCallout">
            <a:avLst>
              <a:gd name="adj1" fmla="val 66167"/>
              <a:gd name="adj2" fmla="val -26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Have you taken photographs and produced good quality observational art work?</a:t>
            </a:r>
            <a:endParaRPr lang="en-GB" dirty="0"/>
          </a:p>
        </p:txBody>
      </p:sp>
      <p:pic>
        <p:nvPicPr>
          <p:cNvPr id="4100" name="Picture 4" descr="C:\Users\ehirons.56@westonfavellacademy.org\AppData\Local\Microsoft\Windows\Temporary Internet Files\Content.IE5\QZQAZF0X\MC9004401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6" y="143854"/>
            <a:ext cx="722816" cy="1467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79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9232"/>
            <a:ext cx="9144000" cy="572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771800" y="2505670"/>
            <a:ext cx="2739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present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5504437" y="80628"/>
            <a:ext cx="3632667" cy="1008112"/>
          </a:xfrm>
          <a:prstGeom prst="cloudCallout">
            <a:avLst>
              <a:gd name="adj1" fmla="val -8629"/>
              <a:gd name="adj2" fmla="val 12434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itchFamily="66" charset="0"/>
              </a:rPr>
              <a:t>H</a:t>
            </a:r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ow clearly can you present your work?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79512" y="188640"/>
            <a:ext cx="2952328" cy="792088"/>
          </a:xfrm>
          <a:prstGeom prst="wedgeRoundRectCallout">
            <a:avLst>
              <a:gd name="adj1" fmla="val 63167"/>
              <a:gd name="adj2" fmla="val -337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Is your final piece relevant? Does it say and do what you wanted it to?</a:t>
            </a:r>
            <a:endParaRPr lang="en-GB" dirty="0"/>
          </a:p>
        </p:txBody>
      </p:sp>
      <p:pic>
        <p:nvPicPr>
          <p:cNvPr id="2051" name="Picture 3" descr="C:\Users\ehirons.56@westonfavellacademy.org\AppData\Local\Microsoft\Windows\Temporary Internet Files\Content.IE5\TLKF7JJ5\MC90044018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0628"/>
            <a:ext cx="577678" cy="117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31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134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Greenwood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Hirons</dc:creator>
  <cp:lastModifiedBy>S Kyle</cp:lastModifiedBy>
  <cp:revision>4</cp:revision>
  <dcterms:created xsi:type="dcterms:W3CDTF">2012-11-14T13:27:18Z</dcterms:created>
  <dcterms:modified xsi:type="dcterms:W3CDTF">2013-01-08T08:06:00Z</dcterms:modified>
</cp:coreProperties>
</file>